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87" r:id="rId5"/>
    <p:sldId id="288" r:id="rId6"/>
    <p:sldId id="289" r:id="rId7"/>
    <p:sldId id="290" r:id="rId8"/>
    <p:sldId id="271" r:id="rId9"/>
    <p:sldId id="291" r:id="rId10"/>
    <p:sldId id="292" r:id="rId11"/>
    <p:sldId id="293" r:id="rId12"/>
    <p:sldId id="29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AF5B36-6810-439B-B883-0951969F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98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073107" y="770021"/>
            <a:ext cx="804579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5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REVIEW US</a:t>
            </a:r>
            <a:endParaRPr lang="ko-KR" altLang="en-US" sz="125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E15901E-0C47-462B-AA37-83DBA2051318}"/>
              </a:ext>
            </a:extLst>
          </p:cNvPr>
          <p:cNvSpPr txBox="1"/>
          <p:nvPr/>
        </p:nvSpPr>
        <p:spPr>
          <a:xfrm>
            <a:off x="10184610" y="3429000"/>
            <a:ext cx="1423658" cy="319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ko-KR" sz="2500" b="1" dirty="0">
                <a:latin typeface="+mj-lt"/>
              </a:rPr>
              <a:t>Made by </a:t>
            </a:r>
          </a:p>
          <a:p>
            <a:pPr algn="ctr">
              <a:lnSpc>
                <a:spcPts val="3500"/>
              </a:lnSpc>
            </a:pPr>
            <a:r>
              <a:rPr lang="ko-KR" altLang="en-US" sz="2500" b="1" dirty="0" err="1">
                <a:latin typeface="+mj-lt"/>
              </a:rPr>
              <a:t>장찬영</a:t>
            </a:r>
            <a:endParaRPr lang="en-US" altLang="ko-KR" sz="2500" b="1" dirty="0">
              <a:latin typeface="+mj-lt"/>
            </a:endParaRPr>
          </a:p>
          <a:p>
            <a:pPr algn="ctr">
              <a:lnSpc>
                <a:spcPts val="3500"/>
              </a:lnSpc>
            </a:pPr>
            <a:r>
              <a:rPr lang="ko-KR" altLang="en-US" sz="2500" b="1" dirty="0">
                <a:latin typeface="+mj-lt"/>
              </a:rPr>
              <a:t>고은별</a:t>
            </a:r>
            <a:endParaRPr lang="en-US" altLang="ko-KR" sz="2500" b="1" dirty="0">
              <a:latin typeface="+mj-lt"/>
            </a:endParaRPr>
          </a:p>
          <a:p>
            <a:pPr algn="ctr">
              <a:lnSpc>
                <a:spcPts val="3500"/>
              </a:lnSpc>
            </a:pPr>
            <a:r>
              <a:rPr lang="ko-KR" altLang="en-US" sz="2500" b="1" dirty="0" err="1">
                <a:latin typeface="+mj-lt"/>
              </a:rPr>
              <a:t>김도원</a:t>
            </a:r>
            <a:endParaRPr lang="en-US" altLang="ko-KR" sz="2500" b="1" dirty="0">
              <a:latin typeface="+mj-lt"/>
            </a:endParaRPr>
          </a:p>
          <a:p>
            <a:pPr algn="ctr">
              <a:lnSpc>
                <a:spcPts val="3500"/>
              </a:lnSpc>
            </a:pPr>
            <a:r>
              <a:rPr lang="ko-KR" altLang="en-US" sz="2500" b="1" dirty="0">
                <a:latin typeface="+mj-lt"/>
              </a:rPr>
              <a:t>김동건</a:t>
            </a:r>
            <a:endParaRPr lang="en-US" altLang="ko-KR" sz="2500" b="1" dirty="0">
              <a:latin typeface="+mj-lt"/>
            </a:endParaRPr>
          </a:p>
          <a:p>
            <a:pPr algn="ctr">
              <a:lnSpc>
                <a:spcPts val="3500"/>
              </a:lnSpc>
            </a:pPr>
            <a:r>
              <a:rPr lang="ko-KR" altLang="en-US" sz="2500" b="1" dirty="0">
                <a:latin typeface="+mj-lt"/>
              </a:rPr>
              <a:t>김동현</a:t>
            </a:r>
            <a:endParaRPr lang="en-US" altLang="ko-KR" sz="2500" b="1" dirty="0">
              <a:latin typeface="+mj-lt"/>
            </a:endParaRPr>
          </a:p>
          <a:p>
            <a:pPr algn="ctr">
              <a:lnSpc>
                <a:spcPts val="3500"/>
              </a:lnSpc>
            </a:pPr>
            <a:r>
              <a:rPr lang="ko-KR" altLang="en-US" sz="2500" b="1" dirty="0" err="1">
                <a:latin typeface="+mj-lt"/>
              </a:rPr>
              <a:t>김인겸</a:t>
            </a:r>
            <a:endParaRPr lang="ko-KR" altLang="en-US" sz="2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A8819A3-E3ED-4F7F-8934-E429EA710645}"/>
              </a:ext>
            </a:extLst>
          </p:cNvPr>
          <p:cNvSpPr txBox="1"/>
          <p:nvPr/>
        </p:nvSpPr>
        <p:spPr>
          <a:xfrm>
            <a:off x="2077913" y="2157933"/>
            <a:ext cx="80361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spc="-300" dirty="0">
                <a:solidFill>
                  <a:schemeClr val="bg1"/>
                </a:solidFill>
              </a:rPr>
              <a:t>프로젝트 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bg1"/>
                </a:solidFill>
              </a:rPr>
              <a:t>프로젝트 </a:t>
            </a:r>
            <a:r>
              <a:rPr lang="ko-KR" altLang="en-US" sz="2000" spc="-300" dirty="0" smtClean="0">
                <a:solidFill>
                  <a:schemeClr val="bg1"/>
                </a:solidFill>
              </a:rPr>
              <a:t>시연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794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B47C78B-F10A-4B52-B9F5-C56D4A53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bg1"/>
                </a:solidFill>
              </a:rPr>
              <a:t>프로젝트 </a:t>
            </a:r>
            <a:r>
              <a:rPr lang="ko-KR" altLang="en-US" sz="2000" spc="-300" dirty="0" smtClean="0">
                <a:solidFill>
                  <a:schemeClr val="bg1"/>
                </a:solidFill>
              </a:rPr>
              <a:t>시연</a:t>
            </a:r>
            <a:endParaRPr lang="ko-KR" altLang="en-US" sz="2000" spc="-3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8819A3-E3ED-4F7F-8934-E429EA710645}"/>
              </a:ext>
            </a:extLst>
          </p:cNvPr>
          <p:cNvSpPr txBox="1"/>
          <p:nvPr/>
        </p:nvSpPr>
        <p:spPr>
          <a:xfrm>
            <a:off x="4322918" y="2157933"/>
            <a:ext cx="35461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</a:rPr>
              <a:t>Q &amp; A</a:t>
            </a:r>
            <a:endParaRPr lang="ko-KR" altLang="en-US" sz="10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99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E272A2B-8CCD-4EE9-A1E3-BB392C74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0D9E759-EB3E-412D-9F84-C8E743E9A0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8819A3-E3ED-4F7F-8934-E429EA710645}"/>
              </a:ext>
            </a:extLst>
          </p:cNvPr>
          <p:cNvSpPr txBox="1"/>
          <p:nvPr/>
        </p:nvSpPr>
        <p:spPr>
          <a:xfrm>
            <a:off x="2583660" y="2157933"/>
            <a:ext cx="7024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dirty="0">
                <a:solidFill>
                  <a:schemeClr val="bg1"/>
                </a:solidFill>
              </a:rPr>
              <a:t>감사합니다</a:t>
            </a:r>
            <a:r>
              <a:rPr lang="en-US" altLang="ko-KR" sz="10000" dirty="0">
                <a:solidFill>
                  <a:schemeClr val="bg1"/>
                </a:solidFill>
              </a:rPr>
              <a:t>.</a:t>
            </a:r>
            <a:endParaRPr lang="ko-KR" alt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2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2057624"/>
            <a:ext cx="5293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1128778"/>
            <a:ext cx="1133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1467332"/>
            <a:ext cx="20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</a:rPr>
              <a:t>A table of contents.</a:t>
            </a:r>
            <a:endParaRPr lang="ko-KR" altLang="en-US" dirty="0"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3684971"/>
            <a:ext cx="2961296" cy="523220"/>
            <a:chOff x="802105" y="2134906"/>
            <a:chExt cx="2961296" cy="52322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latin typeface="+mj-lt"/>
                </a:rPr>
                <a:t>02</a:t>
              </a:r>
              <a:endParaRPr lang="ko-KR" altLang="en-US" sz="2800" spc="300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기획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1304" y="4599693"/>
            <a:ext cx="2961296" cy="523220"/>
            <a:chOff x="802105" y="2134906"/>
            <a:chExt cx="2961296" cy="52322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latin typeface="+mj-lt"/>
                </a:rPr>
                <a:t>03</a:t>
              </a:r>
              <a:endParaRPr lang="ko-KR" altLang="en-US" sz="2800" spc="300" dirty="0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프로젝트 시연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70A0B343-1F37-43C9-A60D-68591BD3F176}"/>
              </a:ext>
            </a:extLst>
          </p:cNvPr>
          <p:cNvGrpSpPr/>
          <p:nvPr/>
        </p:nvGrpSpPr>
        <p:grpSpPr>
          <a:xfrm>
            <a:off x="802105" y="2770249"/>
            <a:ext cx="2683976" cy="523220"/>
            <a:chOff x="802105" y="2134906"/>
            <a:chExt cx="2683976" cy="523220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0BD39C6-A3E5-4CCD-8FA0-7A83682AE0D7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latin typeface="+mj-lt"/>
                </a:rPr>
                <a:t>01</a:t>
              </a:r>
              <a:endParaRPr lang="ko-KR" altLang="en-US" sz="2800" spc="300" dirty="0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BE9DBBF-70E5-4588-8C83-757FAFFD0B36}"/>
                </a:ext>
              </a:extLst>
            </p:cNvPr>
            <p:cNvSpPr txBox="1"/>
            <p:nvPr/>
          </p:nvSpPr>
          <p:spPr>
            <a:xfrm>
              <a:off x="1611850" y="2134906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서비스 소개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01.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서비스 소개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0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36700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36700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418" y="1320838"/>
            <a:ext cx="413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회원가입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로그인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마이페이지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060418" y="1866037"/>
            <a:ext cx="8993726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/>
              <a:t>회원가입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로그인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마이페이지 기능을 구현</a:t>
            </a:r>
            <a:endParaRPr lang="en-US" altLang="ko-KR" sz="1600" spc="-150" dirty="0"/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/>
              <a:t>관리자 전용페이지 에서 회원 관리 및 리뷰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댓글관리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318778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31877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418" y="3141617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리뷰 및 댓글</a:t>
            </a:r>
            <a:r>
              <a:rPr lang="en-US" altLang="ko-KR" sz="2400" spc="-150" dirty="0">
                <a:solidFill>
                  <a:schemeClr val="accent2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 err="1">
                <a:solidFill>
                  <a:schemeClr val="accent2"/>
                </a:solidFill>
                <a:latin typeface="+mj-ea"/>
                <a:ea typeface="+mj-ea"/>
              </a:rPr>
              <a:t>별점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3686816"/>
            <a:ext cx="899372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/>
              <a:t>지도를 통하여 해당 상호를 검색하여 리뷰형식의 게시물 작성기능 구현</a:t>
            </a:r>
            <a:endParaRPr lang="en-US" altLang="ko-KR" sz="1600" spc="-150" dirty="0"/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 err="1"/>
              <a:t>별점을</a:t>
            </a:r>
            <a:r>
              <a:rPr lang="ko-KR" altLang="en-US" sz="1600" spc="-150" dirty="0"/>
              <a:t> 통해 직관적으로 평가를 확인가능</a:t>
            </a:r>
            <a:endParaRPr lang="en-US" altLang="ko-KR" sz="1600" spc="-150" dirty="0"/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/>
              <a:t>댓글 로 이용자간 소통이 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504920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50492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8" y="5003036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accent2"/>
                </a:solidFill>
                <a:latin typeface="+mj-ea"/>
                <a:ea typeface="+mj-ea"/>
              </a:rPr>
              <a:t>사이트 설명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8" y="5548235"/>
            <a:ext cx="899372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ko-KR" sz="1600" dirty="0"/>
              <a:t>BARS &amp; PUBS, DESSERT PLACES, RESTAURANTS, </a:t>
            </a:r>
            <a:r>
              <a:rPr lang="ko-KR" altLang="ko-KR" sz="1600" dirty="0" smtClean="0"/>
              <a:t>HOTELS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카테고리를 선택하여 각 업체의 리뷰를 확인 가능하며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사용자에게 리뷰와 </a:t>
            </a:r>
            <a:r>
              <a:rPr lang="ko-KR" altLang="en-US" sz="1600" dirty="0" err="1" smtClean="0"/>
              <a:t>별점으로</a:t>
            </a:r>
            <a:r>
              <a:rPr lang="ko-KR" altLang="en-US" sz="1600" dirty="0" smtClean="0"/>
              <a:t> 정보를 제공하여 업체 선정에 도움이 될 수 있도록 사이트를 설계</a:t>
            </a:r>
            <a:endParaRPr lang="ko-KR" altLang="en-US" sz="1600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DEB6137-9C74-470F-9231-12D79EE550B7}"/>
              </a:ext>
            </a:extLst>
          </p:cNvPr>
          <p:cNvSpPr txBox="1"/>
          <p:nvPr/>
        </p:nvSpPr>
        <p:spPr>
          <a:xfrm>
            <a:off x="5108483" y="32852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6BB1F11-55C2-4951-B309-25A6224D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67" y="1228042"/>
            <a:ext cx="8185064" cy="5168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976D12-2915-465E-96C4-EF6A25BB6EEB}"/>
              </a:ext>
            </a:extLst>
          </p:cNvPr>
          <p:cNvSpPr txBox="1"/>
          <p:nvPr/>
        </p:nvSpPr>
        <p:spPr>
          <a:xfrm>
            <a:off x="4945685" y="321199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/>
              <a:t>유즈케이스</a:t>
            </a:r>
            <a:endParaRPr lang="ko-KR" altLang="en-US" sz="3600" spc="-300" dirty="0"/>
          </a:p>
        </p:txBody>
      </p:sp>
    </p:spTree>
    <p:extLst>
      <p:ext uri="{BB962C8B-B14F-4D97-AF65-F5344CB8AC3E}">
        <p14:creationId xmlns:p14="http://schemas.microsoft.com/office/powerpoint/2010/main" val="2279300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976D12-2915-465E-96C4-EF6A25BB6EEB}"/>
              </a:ext>
            </a:extLst>
          </p:cNvPr>
          <p:cNvSpPr txBox="1"/>
          <p:nvPr/>
        </p:nvSpPr>
        <p:spPr>
          <a:xfrm>
            <a:off x="4290858" y="320188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정의서</a:t>
            </a:r>
            <a:r>
              <a:rPr lang="en-US" altLang="ko-KR" sz="3600" spc="-300" dirty="0"/>
              <a:t>(1)</a:t>
            </a:r>
            <a:endParaRPr lang="ko-KR" altLang="en-US" sz="3600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13" y="1228042"/>
            <a:ext cx="8354897" cy="54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04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976D12-2915-465E-96C4-EF6A25BB6EEB}"/>
              </a:ext>
            </a:extLst>
          </p:cNvPr>
          <p:cNvSpPr txBox="1"/>
          <p:nvPr/>
        </p:nvSpPr>
        <p:spPr>
          <a:xfrm>
            <a:off x="4290858" y="340316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요구사항 정의서</a:t>
            </a:r>
            <a:r>
              <a:rPr lang="en-US" altLang="ko-KR" sz="3600" spc="-300" dirty="0"/>
              <a:t>(2)</a:t>
            </a:r>
            <a:endParaRPr lang="ko-KR" altLang="en-US" sz="3600" spc="-3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48883"/>
            <a:ext cx="10231234" cy="35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347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976D12-2915-465E-96C4-EF6A25BB6EEB}"/>
              </a:ext>
            </a:extLst>
          </p:cNvPr>
          <p:cNvSpPr txBox="1"/>
          <p:nvPr/>
        </p:nvSpPr>
        <p:spPr>
          <a:xfrm>
            <a:off x="4278034" y="321199"/>
            <a:ext cx="363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클래스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3CB883A-D529-415E-A87B-702DD261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44" y="1474263"/>
            <a:ext cx="5244756" cy="4599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25F57A6-EA6B-4AF6-A4F5-FBC5F817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92" y="1978256"/>
            <a:ext cx="5424051" cy="32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13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0AE23E7-B59A-4DD5-8DE4-0CB631777942}"/>
              </a:ext>
            </a:extLst>
          </p:cNvPr>
          <p:cNvSpPr txBox="1"/>
          <p:nvPr/>
        </p:nvSpPr>
        <p:spPr>
          <a:xfrm>
            <a:off x="5192547" y="320188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ERD </a:t>
            </a:r>
            <a:r>
              <a:rPr lang="ko-KR" altLang="en-US" sz="3600" spc="-300" dirty="0"/>
              <a:t>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80B4307-5A60-41BF-8BED-0809D1F6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1474263"/>
            <a:ext cx="8197682" cy="49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035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02.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프로젝트 기획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0AE23E7-B59A-4DD5-8DE4-0CB631777942}"/>
              </a:ext>
            </a:extLst>
          </p:cNvPr>
          <p:cNvSpPr txBox="1"/>
          <p:nvPr/>
        </p:nvSpPr>
        <p:spPr>
          <a:xfrm>
            <a:off x="4175442" y="293526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사용기술 </a:t>
            </a:r>
            <a:r>
              <a:rPr lang="en-US" altLang="ko-KR" sz="3600" spc="-300" dirty="0"/>
              <a:t>/ </a:t>
            </a:r>
            <a:r>
              <a:rPr lang="ko-KR" altLang="en-US" sz="3600" spc="-300" dirty="0"/>
              <a:t>개발환경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0706F03E-69C5-4E6B-8131-66B830203AF5}"/>
              </a:ext>
            </a:extLst>
          </p:cNvPr>
          <p:cNvGrpSpPr/>
          <p:nvPr/>
        </p:nvGrpSpPr>
        <p:grpSpPr>
          <a:xfrm>
            <a:off x="2438400" y="1306308"/>
            <a:ext cx="7742094" cy="4582577"/>
            <a:chOff x="142844" y="214290"/>
            <a:chExt cx="8786874" cy="5569324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CE8CBE3E-D8E2-4D7C-8AA5-0AEC4D4CDF64}"/>
                </a:ext>
              </a:extLst>
            </p:cNvPr>
            <p:cNvSpPr/>
            <p:nvPr/>
          </p:nvSpPr>
          <p:spPr>
            <a:xfrm>
              <a:off x="5098479" y="4033969"/>
              <a:ext cx="3831239" cy="17496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62374782-EF93-4ECC-A988-22943BB0F635}"/>
                </a:ext>
              </a:extLst>
            </p:cNvPr>
            <p:cNvSpPr/>
            <p:nvPr/>
          </p:nvSpPr>
          <p:spPr>
            <a:xfrm>
              <a:off x="5072066" y="500043"/>
              <a:ext cx="3857652" cy="301978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273C2DF7-E4EE-40DD-8400-F52FAABC8F7F}"/>
                </a:ext>
              </a:extLst>
            </p:cNvPr>
            <p:cNvSpPr/>
            <p:nvPr/>
          </p:nvSpPr>
          <p:spPr>
            <a:xfrm>
              <a:off x="142844" y="500043"/>
              <a:ext cx="4643469" cy="302264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3">
              <a:extLst>
                <a:ext uri="{FF2B5EF4-FFF2-40B4-BE49-F238E27FC236}">
                  <a16:creationId xmlns="" xmlns:a16="http://schemas.microsoft.com/office/drawing/2014/main" id="{AD9FD435-51FE-4516-87A9-1521EABEA498}"/>
                </a:ext>
              </a:extLst>
            </p:cNvPr>
            <p:cNvSpPr/>
            <p:nvPr/>
          </p:nvSpPr>
          <p:spPr>
            <a:xfrm>
              <a:off x="1589201" y="214290"/>
              <a:ext cx="1839791" cy="5000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Back-End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8EDE679F-6B84-4E8B-BD64-FD156BDC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93" y="1862216"/>
              <a:ext cx="1377949" cy="13779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24113B32-4AD7-4E14-ADA4-6B7C19552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717" y="1004960"/>
              <a:ext cx="1466837" cy="11001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C7F94CEE-A61F-4433-B7D1-BDDF8CE8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494" y="2135840"/>
              <a:ext cx="1698184" cy="107884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AF46D771-56C7-4716-95D2-90F8159D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570" y="928669"/>
              <a:ext cx="2786082" cy="12144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8FAEFED5-3447-40B8-A7B4-C31163D7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89" y="2466280"/>
              <a:ext cx="1023327" cy="9286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9A255DF4-0F02-4F25-8846-52AA2CD9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123" y="2448268"/>
              <a:ext cx="1060879" cy="107156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9E6AC494-107F-4857-A5C6-C880465C9D64}"/>
                </a:ext>
              </a:extLst>
            </p:cNvPr>
            <p:cNvSpPr/>
            <p:nvPr/>
          </p:nvSpPr>
          <p:spPr>
            <a:xfrm>
              <a:off x="142844" y="4000989"/>
              <a:ext cx="4643469" cy="17496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9">
              <a:extLst>
                <a:ext uri="{FF2B5EF4-FFF2-40B4-BE49-F238E27FC236}">
                  <a16:creationId xmlns="" xmlns:a16="http://schemas.microsoft.com/office/drawing/2014/main" id="{1518C888-064A-4CD3-A81A-64C5A3CDED36}"/>
                </a:ext>
              </a:extLst>
            </p:cNvPr>
            <p:cNvSpPr/>
            <p:nvPr/>
          </p:nvSpPr>
          <p:spPr>
            <a:xfrm>
              <a:off x="478986" y="3750370"/>
              <a:ext cx="4135951" cy="5000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Team Collaboration Tools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D2129B5B-F79C-4A0C-A1F2-029E8539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45" y="4463722"/>
              <a:ext cx="1011544" cy="96027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50BE1A32-753A-40A1-A84D-55A009B12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553" y="4393312"/>
              <a:ext cx="1600136" cy="1357322"/>
            </a:xfrm>
            <a:prstGeom prst="rect">
              <a:avLst/>
            </a:prstGeom>
          </p:spPr>
        </p:pic>
        <p:sp>
          <p:nvSpPr>
            <p:cNvPr id="29" name="모서리가 둥근 직사각형 23">
              <a:extLst>
                <a:ext uri="{FF2B5EF4-FFF2-40B4-BE49-F238E27FC236}">
                  <a16:creationId xmlns="" xmlns:a16="http://schemas.microsoft.com/office/drawing/2014/main" id="{21BB52C6-8F17-4D4B-BE0E-F7DE0B475581}"/>
                </a:ext>
              </a:extLst>
            </p:cNvPr>
            <p:cNvSpPr/>
            <p:nvPr/>
          </p:nvSpPr>
          <p:spPr>
            <a:xfrm>
              <a:off x="5973331" y="3792883"/>
              <a:ext cx="1805712" cy="5000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Open API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="" xmlns:a16="http://schemas.microsoft.com/office/drawing/2014/main" id="{F6EF2E5F-F880-47D0-B0E5-43DB1908939B}"/>
                </a:ext>
              </a:extLst>
            </p:cNvPr>
            <p:cNvSpPr/>
            <p:nvPr/>
          </p:nvSpPr>
          <p:spPr>
            <a:xfrm>
              <a:off x="6089795" y="214290"/>
              <a:ext cx="1839791" cy="5000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Front-End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5" name="Picture 5" descr="C:\Users\BmycomNote\Desktop\카카오맵.png">
              <a:extLst>
                <a:ext uri="{FF2B5EF4-FFF2-40B4-BE49-F238E27FC236}">
                  <a16:creationId xmlns="" xmlns:a16="http://schemas.microsoft.com/office/drawing/2014/main" id="{DD5A21E0-553F-4E17-97A5-1797ED814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93840" y="4694477"/>
              <a:ext cx="1064255" cy="428628"/>
            </a:xfrm>
            <a:prstGeom prst="rect">
              <a:avLst/>
            </a:prstGeom>
            <a:noFill/>
          </p:spPr>
        </p:pic>
        <p:pic>
          <p:nvPicPr>
            <p:cNvPr id="37" name="Picture 3" descr="C:\Users\BmycomNote\Desktop\eclipse.png">
              <a:extLst>
                <a:ext uri="{FF2B5EF4-FFF2-40B4-BE49-F238E27FC236}">
                  <a16:creationId xmlns="" xmlns:a16="http://schemas.microsoft.com/office/drawing/2014/main" id="{38B17911-3AF2-42F7-BEA3-BDC8A6D7D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61922" y="2466280"/>
              <a:ext cx="1519958" cy="357190"/>
            </a:xfrm>
            <a:prstGeom prst="rect">
              <a:avLst/>
            </a:prstGeom>
            <a:noFill/>
          </p:spPr>
        </p:pic>
        <p:pic>
          <p:nvPicPr>
            <p:cNvPr id="40" name="Picture 2" descr="C:\Users\BmycomNote\Desktop\mysql.png">
              <a:extLst>
                <a:ext uri="{FF2B5EF4-FFF2-40B4-BE49-F238E27FC236}">
                  <a16:creationId xmlns="" xmlns:a16="http://schemas.microsoft.com/office/drawing/2014/main" id="{01AAA44C-E4A9-4BD2-8D4E-211A4E2F5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214678" y="785794"/>
              <a:ext cx="1214446" cy="1214446"/>
            </a:xfrm>
            <a:prstGeom prst="rect">
              <a:avLst/>
            </a:prstGeom>
            <a:noFill/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0228CE2-A2D9-4397-B5FE-5E9499C2F5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6997" y="4944740"/>
            <a:ext cx="981119" cy="5932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1178" y="2049610"/>
            <a:ext cx="1412168" cy="4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012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183</Words>
  <Application>Microsoft Office PowerPoint</Application>
  <PresentationFormat>와이드스크린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G마켓 산스 TTF Bold</vt:lpstr>
      <vt:lpstr>G마켓 산스 TTF Light</vt:lpstr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EZEN</cp:lastModifiedBy>
  <cp:revision>33</cp:revision>
  <dcterms:created xsi:type="dcterms:W3CDTF">2020-07-12T23:40:59Z</dcterms:created>
  <dcterms:modified xsi:type="dcterms:W3CDTF">2022-12-02T03:24:13Z</dcterms:modified>
</cp:coreProperties>
</file>